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78" r:id="rId4"/>
  </p:sldIdLst>
  <p:sldSz cx="6858000" cy="9144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E6997-363C-4B66-A331-B3FDDC96B87A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D13B-2896-4913-8F8D-9858B3A7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ny2020.fun/wp-content/uploads/2019/02/novogodnyaya-ramka-podarki-ot-deda-moroza-20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8" y="1214414"/>
            <a:ext cx="304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ДИПЛОМ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2717" y="2066756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степени</a:t>
            </a: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39627" y="2412619"/>
            <a:ext cx="4786346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вручается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Иванову Кириллу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воспитаннику МБДОУ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«Детский сад «Чебурашка»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победителю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городского конкурса детских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творческих работ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«Волшебный Новый год»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Номинация: «Елочная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игрушка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Руководитель: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М.И.Сидорова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0978" y="5517387"/>
            <a:ext cx="44675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Начальник управления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</a:rPr>
              <a:t>Н.А.Полунина</a:t>
            </a:r>
            <a:endParaRPr lang="ru-RU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9532" y="8641964"/>
            <a:ext cx="2333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Приказ от 29.12.2022 № 481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98" name="Picture 14" descr="https://www.c-5.ru/images/cms/thumbs/e688364e46a31c35c921c153dcd360fec5a7d8b4/plakat-vyrubnoj-snegovik-f-7860_168_168_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2" y="5929322"/>
            <a:ext cx="1428760" cy="1984023"/>
          </a:xfrm>
          <a:prstGeom prst="rect">
            <a:avLst/>
          </a:prstGeom>
          <a:noFill/>
        </p:spPr>
      </p:pic>
      <p:pic>
        <p:nvPicPr>
          <p:cNvPr id="16392" name="Picture 8" descr="https://st4.depositphotos.com/5398292/22021/v/950/depositphotos_220213300-stock-illustration-santa-claus-sleigh-with-gif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02" y="6643702"/>
            <a:ext cx="2643182" cy="208836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85728" y="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Управление дошкольного образования</a:t>
            </a:r>
            <a:br>
              <a:rPr lang="ru-RU" sz="1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администрации города Тамбова Тамбовской области</a:t>
            </a:r>
            <a:endParaRPr lang="ru-RU" sz="1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ny2020.fun/wp-content/uploads/2019/02/novogodnyaya-ramka-podarki-ot-deda-moroza-20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8" y="1214414"/>
            <a:ext cx="304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ДИПЛОМ</a:t>
            </a: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2717" y="2066756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II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степени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39627" y="2412619"/>
            <a:ext cx="4786346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вручается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Иванову Кириллу,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воспитаннику МБДОУ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«Детский сад «Чебурашка»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libri"/>
              </a:rPr>
              <a:t>призеру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городского конкурса детских творческих работ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«Волшебный Новый год»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Номинация: «Елочная игрушка»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Руководитель: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М.И.Сидорова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0978" y="5517387"/>
            <a:ext cx="44675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Начальник управления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Н.А.Полунина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9532" y="8641964"/>
            <a:ext cx="2333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от 29.12.2022 № 481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398" name="Picture 14" descr="https://www.c-5.ru/images/cms/thumbs/e688364e46a31c35c921c153dcd360fec5a7d8b4/plakat-vyrubnoj-snegovik-f-7860_168_168_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2" y="5929322"/>
            <a:ext cx="1428760" cy="1984023"/>
          </a:xfrm>
          <a:prstGeom prst="rect">
            <a:avLst/>
          </a:prstGeom>
          <a:noFill/>
        </p:spPr>
      </p:pic>
      <p:pic>
        <p:nvPicPr>
          <p:cNvPr id="16392" name="Picture 8" descr="https://st4.depositphotos.com/5398292/22021/v/950/depositphotos_220213300-stock-illustration-santa-claus-sleigh-with-gif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02" y="6643702"/>
            <a:ext cx="2643182" cy="208836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85728" y="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Управление дошкольного образования</a:t>
            </a:r>
            <a:b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администрации города Тамбова Тамбовской области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9BBB59">
                  <a:lumMod val="20000"/>
                  <a:lumOff val="8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1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ny2020.fun/wp-content/uploads/2019/02/novogodnyaya-ramka-podarki-ot-deda-moroza-20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8" y="1214414"/>
            <a:ext cx="304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ДИПЛОМ</a:t>
            </a: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2717" y="2066756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III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степени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39627" y="2412619"/>
            <a:ext cx="4786346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вручается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Михальчук Василисе,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воспитаннице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МБДОУ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«Детский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сад № 57 «Катюша»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призеру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городского конкурса детских творческих работ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«Волшебный Новый год»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Номинация: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«Рождественский сувенир»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Руководитель: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О.Ю. Молчанова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                       С.О. </a:t>
            </a:r>
            <a:r>
              <a:rPr lang="ru-RU" sz="1600" dirty="0" err="1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Сипович</a:t>
            </a:r>
            <a:endParaRPr lang="ru-RU" sz="1600" dirty="0" smtClean="0">
              <a:solidFill>
                <a:srgbClr val="4BACC6">
                  <a:lumMod val="50000"/>
                </a:srgbClr>
              </a:solidFill>
              <a:latin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solidFill>
                <a:srgbClr val="4BACC6">
                  <a:lumMod val="50000"/>
                </a:srgbClr>
              </a:solidFill>
              <a:latin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0978" y="5652120"/>
            <a:ext cx="44675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Начальник управления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Н.А.Полунина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9532" y="8641964"/>
            <a:ext cx="2333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от 29.12.2022 № 481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398" name="Picture 14" descr="https://www.c-5.ru/images/cms/thumbs/e688364e46a31c35c921c153dcd360fec5a7d8b4/plakat-vyrubnoj-snegovik-f-7860_168_168_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2" y="5929322"/>
            <a:ext cx="1428760" cy="1984023"/>
          </a:xfrm>
          <a:prstGeom prst="rect">
            <a:avLst/>
          </a:prstGeom>
          <a:noFill/>
        </p:spPr>
      </p:pic>
      <p:pic>
        <p:nvPicPr>
          <p:cNvPr id="16392" name="Picture 8" descr="https://st4.depositphotos.com/5398292/22021/v/950/depositphotos_220213300-stock-illustration-santa-claus-sleigh-with-gif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02" y="6643702"/>
            <a:ext cx="2643182" cy="208836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85728" y="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Управление дошкольного образования</a:t>
            </a:r>
            <a:b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администрации города Тамбова Тамбовской области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9BBB59">
                  <a:lumMod val="20000"/>
                  <a:lumOff val="8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4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146</Words>
  <Application>Microsoft Office PowerPoint</Application>
  <PresentationFormat>Экран (4:3)</PresentationFormat>
  <Paragraphs>52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</cp:revision>
  <dcterms:created xsi:type="dcterms:W3CDTF">2020-12-22T16:58:50Z</dcterms:created>
  <dcterms:modified xsi:type="dcterms:W3CDTF">2023-01-09T10:08:07Z</dcterms:modified>
</cp:coreProperties>
</file>