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73" r:id="rId4"/>
    <p:sldId id="270" r:id="rId5"/>
    <p:sldId id="269" r:id="rId6"/>
    <p:sldId id="268" r:id="rId7"/>
    <p:sldId id="272" r:id="rId8"/>
    <p:sldId id="271" r:id="rId9"/>
    <p:sldId id="27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009900"/>
    <a:srgbClr val="FF0000"/>
    <a:srgbClr val="FF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Desktop\0001-001-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35596" y="1628800"/>
            <a:ext cx="7272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00FF"/>
                </a:solidFill>
                <a:latin typeface="Comic Sans MS" pitchFamily="66" charset="0"/>
              </a:rPr>
              <a:t>ВИКТОРИНА </a:t>
            </a:r>
          </a:p>
          <a:p>
            <a:pPr algn="ctr"/>
            <a:r>
              <a:rPr lang="ru-RU" sz="4800" b="1" dirty="0">
                <a:solidFill>
                  <a:srgbClr val="0000FF"/>
                </a:solidFill>
                <a:latin typeface="Comic Sans MS" pitchFamily="66" charset="0"/>
              </a:rPr>
              <a:t>ПО</a:t>
            </a:r>
          </a:p>
          <a:p>
            <a:pPr algn="ctr"/>
            <a:r>
              <a:rPr lang="ru-RU" sz="4800" b="1" dirty="0">
                <a:solidFill>
                  <a:srgbClr val="0000FF"/>
                </a:solidFill>
                <a:latin typeface="Comic Sans MS" pitchFamily="66" charset="0"/>
              </a:rPr>
              <a:t> ПРОИЗВЕДЕНИЯМ</a:t>
            </a:r>
          </a:p>
          <a:p>
            <a:pPr algn="ctr"/>
            <a:r>
              <a:rPr lang="ru-RU" sz="4800" b="1" dirty="0">
                <a:solidFill>
                  <a:srgbClr val="0000FF"/>
                </a:solidFill>
                <a:latin typeface="Comic Sans MS" pitchFamily="66" charset="0"/>
              </a:rPr>
              <a:t> СЕРГЕЯ МИХАЛКОВА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1329116430-522491-0035126_www.nevseoboi.com.u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5636" y="3861048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0000FF"/>
                </a:solidFill>
                <a:latin typeface="Comic Sans MS" pitchFamily="66" charset="0"/>
              </a:rPr>
              <a:t>МОЛОДЦЫ!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024" y="1772816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9900"/>
                </a:solidFill>
                <a:latin typeface="Comic Sans MS" pitchFamily="66" charset="0"/>
              </a:rPr>
              <a:t>СПАСИБО</a:t>
            </a:r>
            <a:r>
              <a:rPr lang="ru-RU" sz="6000" b="1" dirty="0">
                <a:solidFill>
                  <a:srgbClr val="FF0066"/>
                </a:solidFill>
                <a:latin typeface="Comic Sans MS" pitchFamily="66" charset="0"/>
              </a:rPr>
              <a:t> ЗА </a:t>
            </a:r>
            <a:r>
              <a:rPr lang="ru-RU" sz="6000" b="1" dirty="0">
                <a:solidFill>
                  <a:srgbClr val="0000FF"/>
                </a:solidFill>
                <a:latin typeface="Comic Sans MS" pitchFamily="66" charset="0"/>
              </a:rPr>
              <a:t>УЧАСТИЕ</a:t>
            </a:r>
            <a:r>
              <a:rPr lang="ru-RU" sz="5400" b="1" dirty="0">
                <a:solidFill>
                  <a:srgbClr val="0000FF"/>
                </a:solidFill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light-peach-color-paint_17916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00FF"/>
                </a:solidFill>
                <a:latin typeface="Comic Sans MS" pitchFamily="66" charset="0"/>
              </a:rPr>
              <a:t>Определи по обложке название книг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80728"/>
            <a:ext cx="2884423" cy="2893154"/>
          </a:xfrm>
          <a:prstGeom prst="rect">
            <a:avLst/>
          </a:prstGeom>
        </p:spPr>
      </p:pic>
      <p:pic>
        <p:nvPicPr>
          <p:cNvPr id="4098" name="Picture 2" descr="C:\Users\Наталья\Desktop\10165851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848" y="3284984"/>
            <a:ext cx="2531223" cy="334228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836712"/>
            <a:ext cx="2711345" cy="363564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331640" y="3212976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44208" y="1412776"/>
            <a:ext cx="216024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35896" y="3933056"/>
            <a:ext cx="18002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light-peach-color-paint_17916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Наталья\Desktop\32838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260648"/>
            <a:ext cx="2592288" cy="4015732"/>
          </a:xfrm>
          <a:prstGeom prst="rect">
            <a:avLst/>
          </a:prstGeom>
          <a:noFill/>
        </p:spPr>
      </p:pic>
      <p:pic>
        <p:nvPicPr>
          <p:cNvPr id="5124" name="Picture 4" descr="C:\Users\Наталья\Downloads\d0f5816f0ed39487a64c07eefb88986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188640"/>
            <a:ext cx="3098118" cy="413082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547664" y="3068960"/>
            <a:ext cx="1800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16216" y="548680"/>
            <a:ext cx="172819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C:\Users\Наталья\Desktop\102633482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7864" y="2492896"/>
            <a:ext cx="3240360" cy="4158751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4499992" y="3573016"/>
            <a:ext cx="122413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light-peach-color-paint_17916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  <a:latin typeface="Comic Sans MS" pitchFamily="66" charset="0"/>
              </a:rPr>
              <a:t>Назовите прозвище дяди Стёпы.</a:t>
            </a:r>
          </a:p>
        </p:txBody>
      </p:sp>
      <p:pic>
        <p:nvPicPr>
          <p:cNvPr id="6146" name="Picture 2" descr="C:\Users\Наталья\Desktop\Mazurin5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1" y="1038200"/>
            <a:ext cx="3888431" cy="5314594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4644008" y="1268760"/>
            <a:ext cx="3888432" cy="914400"/>
          </a:xfrm>
          <a:prstGeom prst="roundRect">
            <a:avLst/>
          </a:prstGeom>
          <a:solidFill>
            <a:srgbClr val="FF99FF"/>
          </a:solidFill>
          <a:ln w="31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00FF"/>
                </a:solidFill>
                <a:latin typeface="Comic Sans MS" pitchFamily="66" charset="0"/>
              </a:rPr>
              <a:t>Гулливер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4008" y="2996952"/>
            <a:ext cx="3960440" cy="914400"/>
          </a:xfrm>
          <a:prstGeom prst="roundRect">
            <a:avLst/>
          </a:prstGeom>
          <a:solidFill>
            <a:srgbClr val="FF99FF"/>
          </a:solidFill>
          <a:ln w="31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00FF"/>
                </a:solidFill>
                <a:latin typeface="Comic Sans MS" pitchFamily="66" charset="0"/>
              </a:rPr>
              <a:t>Каланча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6016" y="4869160"/>
            <a:ext cx="3960440" cy="914400"/>
          </a:xfrm>
          <a:prstGeom prst="roundRect">
            <a:avLst/>
          </a:prstGeom>
          <a:solidFill>
            <a:srgbClr val="FF99FF"/>
          </a:solidFill>
          <a:ln w="31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00FF"/>
                </a:solidFill>
                <a:latin typeface="Comic Sans MS" pitchFamily="66" charset="0"/>
              </a:rPr>
              <a:t>Великан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light-peach-color-paint_17916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19" y="188640"/>
            <a:ext cx="8496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00FF"/>
                </a:solidFill>
                <a:latin typeface="Comic Sans MS" pitchFamily="66" charset="0"/>
              </a:rPr>
              <a:t>Куда пропускали дядю Степу без билета?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8967" y="4581128"/>
            <a:ext cx="3672408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FF"/>
                </a:solidFill>
                <a:latin typeface="Comic Sans MS" pitchFamily="66" charset="0"/>
              </a:rPr>
              <a:t>В метро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0955" y="1628800"/>
            <a:ext cx="3888432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FF"/>
                </a:solidFill>
                <a:latin typeface="Comic Sans MS" pitchFamily="66" charset="0"/>
              </a:rPr>
              <a:t>На стадион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048" y="5157192"/>
            <a:ext cx="3672408" cy="864096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FF"/>
                </a:solidFill>
                <a:latin typeface="Comic Sans MS" pitchFamily="66" charset="0"/>
              </a:rPr>
              <a:t>В кино</a:t>
            </a:r>
          </a:p>
        </p:txBody>
      </p:sp>
      <p:pic>
        <p:nvPicPr>
          <p:cNvPr id="7170" name="Picture 2" descr="C:\Users\Наталья\Desktop\IMG_80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4989" y="1147681"/>
            <a:ext cx="3950526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37 C 0.06806 -0.0037 0.12414 0.071 0.12414 0.16281 C 0.12414 0.25462 0.06806 0.32932 -0.00086 0.32932 C -0.06979 0.32932 -0.12586 0.25462 -0.12586 0.16281 C -0.12586 0.071 -0.06979 -0.0037 -0.00086 -0.0037 Z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light-peach-color-paint_17916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FF"/>
                </a:solidFill>
                <a:latin typeface="Comic Sans MS" pitchFamily="66" charset="0"/>
              </a:rPr>
              <a:t>Профессия дяди Степы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556792"/>
            <a:ext cx="3672408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FF"/>
                </a:solidFill>
                <a:latin typeface="Comic Sans MS" pitchFamily="66" charset="0"/>
              </a:rPr>
              <a:t>Продавец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43608" y="5229200"/>
            <a:ext cx="3722712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FF"/>
                </a:solidFill>
                <a:latin typeface="Comic Sans MS" pitchFamily="66" charset="0"/>
              </a:rPr>
              <a:t>Машинист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3068960"/>
            <a:ext cx="3744416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FF"/>
                </a:solidFill>
                <a:latin typeface="Comic Sans MS" pitchFamily="66" charset="0"/>
              </a:rPr>
              <a:t>Милиционер</a:t>
            </a:r>
          </a:p>
        </p:txBody>
      </p:sp>
      <p:pic>
        <p:nvPicPr>
          <p:cNvPr id="8194" name="Picture 2" descr="C:\Users\Наталья\Desktop\ima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1124744"/>
            <a:ext cx="3732709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light-peach-color-paint_17916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  <a:latin typeface="Comic Sans MS" pitchFamily="66" charset="0"/>
              </a:rPr>
              <a:t>Из какого стихотворения взяты эти строчки: 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Мы щенка в воде и мыле</a:t>
            </a:r>
            <a:br>
              <a:rPr lang="ru-RU" sz="24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Два часа мочалкой мыли.</a:t>
            </a:r>
            <a:br>
              <a:rPr lang="ru-RU" sz="24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Ни за что теперь его</a:t>
            </a:r>
            <a:br>
              <a:rPr lang="ru-RU" sz="2400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Не оставим одного!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77780" y="2199640"/>
            <a:ext cx="3960440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00FF"/>
                </a:solidFill>
                <a:latin typeface="Comic Sans MS" pitchFamily="66" charset="0"/>
              </a:rPr>
              <a:t>Фома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3659833"/>
            <a:ext cx="3960440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solidFill>
                  <a:srgbClr val="0000FF"/>
                </a:solidFill>
                <a:latin typeface="Comic Sans MS" pitchFamily="66" charset="0"/>
              </a:rPr>
              <a:t>Трезор</a:t>
            </a:r>
            <a:endParaRPr lang="ru-RU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60032" y="5179504"/>
            <a:ext cx="3960440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FF"/>
                </a:solidFill>
                <a:latin typeface="Comic Sans MS" pitchFamily="66" charset="0"/>
              </a:rPr>
              <a:t>Про мимозу</a:t>
            </a:r>
          </a:p>
        </p:txBody>
      </p:sp>
      <p:pic>
        <p:nvPicPr>
          <p:cNvPr id="9218" name="Picture 2" descr="C:\Users\Наталья\Desktop\05809625.cove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3" y="2104499"/>
            <a:ext cx="3744416" cy="4531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light-peach-color-paint_17916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Comic Sans MS" pitchFamily="66" charset="0"/>
              </a:rPr>
              <a:t>Из какого стихотворения эти строчки: 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Мамы разные нужны,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Comic Sans MS" pitchFamily="66" charset="0"/>
              </a:rPr>
              <a:t> Мамы всякие важны.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5085184"/>
            <a:ext cx="3312368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FF"/>
                </a:solidFill>
                <a:latin typeface="Comic Sans MS" pitchFamily="66" charset="0"/>
              </a:rPr>
              <a:t>А что у вас?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568108"/>
            <a:ext cx="3312368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FF"/>
                </a:solidFill>
                <a:latin typeface="Comic Sans MS" pitchFamily="66" charset="0"/>
              </a:rPr>
              <a:t>Прививка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3968" y="5157192"/>
            <a:ext cx="3600400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FF"/>
                </a:solidFill>
                <a:latin typeface="Comic Sans MS" pitchFamily="66" charset="0"/>
              </a:rPr>
              <a:t>Песенка друзей</a:t>
            </a:r>
          </a:p>
        </p:txBody>
      </p:sp>
      <p:pic>
        <p:nvPicPr>
          <p:cNvPr id="7" name="Picture 4" descr="C:\Users\Наталья\Downloads\d0f5816f0ed39487a64c07eefb88986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1767069"/>
            <a:ext cx="3744416" cy="4704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light-peach-color-paint_17916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5536" y="188641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Comic Sans MS" pitchFamily="66" charset="0"/>
              </a:rPr>
              <a:t>Кого в стихотворении «Песенка друзей» </a:t>
            </a:r>
          </a:p>
          <a:p>
            <a:pPr algn="ctr"/>
            <a:r>
              <a:rPr lang="ru-RU" sz="2800" b="1" u="sng" dirty="0">
                <a:solidFill>
                  <a:srgbClr val="0000FF"/>
                </a:solidFill>
                <a:latin typeface="Comic Sans MS" pitchFamily="66" charset="0"/>
              </a:rPr>
              <a:t>не</a:t>
            </a:r>
            <a:r>
              <a:rPr lang="ru-RU" sz="2800" dirty="0">
                <a:solidFill>
                  <a:srgbClr val="0000FF"/>
                </a:solidFill>
                <a:latin typeface="Comic Sans MS" pitchFamily="66" charset="0"/>
              </a:rPr>
              <a:t> везли с собой?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73468" y="1484784"/>
            <a:ext cx="3672408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FF"/>
                </a:solidFill>
                <a:latin typeface="Comic Sans MS" pitchFamily="66" charset="0"/>
              </a:rPr>
              <a:t>Собаку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6056" y="3212976"/>
            <a:ext cx="3600400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FF"/>
                </a:solidFill>
                <a:latin typeface="Comic Sans MS" pitchFamily="66" charset="0"/>
              </a:rPr>
              <a:t>Белку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6056" y="5157192"/>
            <a:ext cx="3672408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FF"/>
                </a:solidFill>
                <a:latin typeface="Comic Sans MS" pitchFamily="66" charset="0"/>
              </a:rPr>
              <a:t>Попугая</a:t>
            </a:r>
          </a:p>
        </p:txBody>
      </p:sp>
      <p:pic>
        <p:nvPicPr>
          <p:cNvPr id="10242" name="Picture 2" descr="C:\Users\Наталья\Downloads\07138845.cover_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5" y="1628800"/>
            <a:ext cx="4513963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117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Александр</cp:lastModifiedBy>
  <cp:revision>4</cp:revision>
  <dcterms:created xsi:type="dcterms:W3CDTF">2019-07-06T16:53:57Z</dcterms:created>
  <dcterms:modified xsi:type="dcterms:W3CDTF">2025-01-19T12:08:41Z</dcterms:modified>
</cp:coreProperties>
</file>